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797675" cy="987425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80" d="100"/>
          <a:sy n="80" d="100"/>
        </p:scale>
        <p:origin x="-1584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CE441-D3D6-4F6B-BC2F-899604C61761}" type="datetimeFigureOut">
              <a:rPr lang="cs-CZ" smtClean="0"/>
              <a:pPr/>
              <a:t>8.9.2015</a:t>
            </a:fld>
            <a:endParaRPr lang="cs-CZ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D178AD1-9657-4BBF-91EE-F2D1FED5C12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CE441-D3D6-4F6B-BC2F-899604C61761}" type="datetimeFigureOut">
              <a:rPr lang="cs-CZ" smtClean="0"/>
              <a:pPr/>
              <a:t>8.9.2015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78AD1-9657-4BBF-91EE-F2D1FED5C12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CE441-D3D6-4F6B-BC2F-899604C61761}" type="datetimeFigureOut">
              <a:rPr lang="cs-CZ" smtClean="0"/>
              <a:pPr/>
              <a:t>8.9.2015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78AD1-9657-4BBF-91EE-F2D1FED5C12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CE441-D3D6-4F6B-BC2F-899604C61761}" type="datetimeFigureOut">
              <a:rPr lang="cs-CZ" smtClean="0"/>
              <a:pPr/>
              <a:t>8.9.2015</a:t>
            </a:fld>
            <a:endParaRPr lang="cs-CZ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cs-CZ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D178AD1-9657-4BBF-91EE-F2D1FED5C12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CE441-D3D6-4F6B-BC2F-899604C61761}" type="datetimeFigureOut">
              <a:rPr lang="cs-CZ" smtClean="0"/>
              <a:pPr/>
              <a:t>8.9.2015</a:t>
            </a:fld>
            <a:endParaRPr lang="cs-CZ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78AD1-9657-4BBF-91EE-F2D1FED5C12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CE441-D3D6-4F6B-BC2F-899604C61761}" type="datetimeFigureOut">
              <a:rPr lang="cs-CZ" smtClean="0"/>
              <a:pPr/>
              <a:t>8.9.2015</a:t>
            </a:fld>
            <a:endParaRPr lang="cs-CZ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78AD1-9657-4BBF-91EE-F2D1FED5C12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CE441-D3D6-4F6B-BC2F-899604C61761}" type="datetimeFigureOut">
              <a:rPr lang="cs-CZ" smtClean="0"/>
              <a:pPr/>
              <a:t>8.9.2015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D178AD1-9657-4BBF-91EE-F2D1FED5C12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CE441-D3D6-4F6B-BC2F-899604C61761}" type="datetimeFigureOut">
              <a:rPr lang="cs-CZ" smtClean="0"/>
              <a:pPr/>
              <a:t>8.9.2015</a:t>
            </a:fld>
            <a:endParaRPr lang="cs-CZ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78AD1-9657-4BBF-91EE-F2D1FED5C12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CE441-D3D6-4F6B-BC2F-899604C61761}" type="datetimeFigureOut">
              <a:rPr lang="cs-CZ" smtClean="0"/>
              <a:pPr/>
              <a:t>8.9.2015</a:t>
            </a:fld>
            <a:endParaRPr lang="cs-CZ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78AD1-9657-4BBF-91EE-F2D1FED5C12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CE441-D3D6-4F6B-BC2F-899604C61761}" type="datetimeFigureOut">
              <a:rPr lang="cs-CZ" smtClean="0"/>
              <a:pPr/>
              <a:t>8.9.2015</a:t>
            </a:fld>
            <a:endParaRPr lang="cs-CZ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78AD1-9657-4BBF-91EE-F2D1FED5C12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CE441-D3D6-4F6B-BC2F-899604C61761}" type="datetimeFigureOut">
              <a:rPr lang="cs-CZ" smtClean="0"/>
              <a:pPr/>
              <a:t>8.9.2015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78AD1-9657-4BBF-91EE-F2D1FED5C12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08CE441-D3D6-4F6B-BC2F-899604C61761}" type="datetimeFigureOut">
              <a:rPr lang="cs-CZ" smtClean="0"/>
              <a:pPr/>
              <a:t>8.9.2015</a:t>
            </a:fld>
            <a:endParaRPr lang="cs-CZ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D178AD1-9657-4BBF-91EE-F2D1FED5C12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0510OLY210_OLY-FLAME-ADV78_0510_11.jpg"/>
          <p:cNvPicPr>
            <a:picLocks noChangeAspect="1"/>
          </p:cNvPicPr>
          <p:nvPr/>
        </p:nvPicPr>
        <p:blipFill>
          <a:blip r:embed="rId2" cstate="print">
            <a:lum bright="63000" contrast="-66000"/>
          </a:blip>
          <a:stretch>
            <a:fillRect/>
          </a:stretch>
        </p:blipFill>
        <p:spPr>
          <a:xfrm>
            <a:off x="0" y="1015520"/>
            <a:ext cx="9144000" cy="58424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TextBox 6"/>
          <p:cNvSpPr txBox="1"/>
          <p:nvPr/>
        </p:nvSpPr>
        <p:spPr>
          <a:xfrm>
            <a:off x="863588" y="116632"/>
            <a:ext cx="741682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b="1" dirty="0" smtClean="0">
                <a:latin typeface="Comic Sans MS" pitchFamily="66" charset="0"/>
              </a:rPr>
              <a:t>Spolek </a:t>
            </a:r>
            <a:r>
              <a:rPr lang="cs-CZ" sz="2000" b="1" i="1" dirty="0" err="1" smtClean="0">
                <a:latin typeface="Lucida Calligraphy" pitchFamily="66" charset="0"/>
              </a:rPr>
              <a:t>Eywan</a:t>
            </a:r>
            <a:r>
              <a:rPr lang="cs-CZ" sz="2000" b="1" i="1" dirty="0" smtClean="0">
                <a:latin typeface="Lucida Calligraphy" pitchFamily="66" charset="0"/>
              </a:rPr>
              <a:t> 2010</a:t>
            </a:r>
            <a:r>
              <a:rPr lang="cs-CZ" sz="2000" b="1" i="1" dirty="0" smtClean="0">
                <a:latin typeface="Comic Sans MS" pitchFamily="66" charset="0"/>
              </a:rPr>
              <a:t>  </a:t>
            </a:r>
            <a:r>
              <a:rPr lang="cs-CZ" sz="2000" b="1" dirty="0" smtClean="0">
                <a:latin typeface="Comic Sans MS" pitchFamily="66" charset="0"/>
              </a:rPr>
              <a:t>pořádá</a:t>
            </a:r>
          </a:p>
          <a:p>
            <a:pPr algn="ctr"/>
            <a:endParaRPr lang="cs-CZ" sz="1200" b="1" dirty="0" smtClean="0">
              <a:latin typeface="Comic Sans MS" pitchFamily="66" charset="0"/>
            </a:endParaRPr>
          </a:p>
          <a:p>
            <a:pPr marL="571500" indent="-571500" algn="ctr"/>
            <a:r>
              <a:rPr lang="cs-CZ" sz="4000" b="1" dirty="0" smtClean="0">
                <a:solidFill>
                  <a:srgbClr val="FF0000"/>
                </a:solidFill>
                <a:latin typeface="Comic Sans MS" pitchFamily="66" charset="0"/>
              </a:rPr>
              <a:t>IV. </a:t>
            </a:r>
            <a:r>
              <a:rPr lang="cs-CZ" sz="4000" b="1" dirty="0" smtClean="0">
                <a:solidFill>
                  <a:srgbClr val="FF0000"/>
                </a:solidFill>
                <a:latin typeface="Comic Sans MS" pitchFamily="66" charset="0"/>
              </a:rPr>
              <a:t>IVAŇSKÝ SEDMIBOJ</a:t>
            </a:r>
          </a:p>
          <a:p>
            <a:pPr marL="571500" indent="-571500" algn="ctr">
              <a:buAutoNum type="romanUcPeriod"/>
            </a:pPr>
            <a:endParaRPr lang="cs-CZ" sz="1000" b="1" dirty="0" smtClean="0">
              <a:latin typeface="Comic Sans MS" pitchFamily="66" charset="0"/>
            </a:endParaRPr>
          </a:p>
          <a:p>
            <a:pPr marL="571500" indent="-571500" algn="ctr"/>
            <a:r>
              <a:rPr lang="cs-CZ" sz="2000" b="1" u="sng" dirty="0" smtClean="0">
                <a:latin typeface="Comic Sans MS" pitchFamily="66" charset="0"/>
              </a:rPr>
              <a:t>v sobotu 19.září 2015 od 13:00 na místním stadionu</a:t>
            </a:r>
          </a:p>
          <a:p>
            <a:pPr marL="571500" indent="-571500" algn="ctr"/>
            <a:r>
              <a:rPr lang="cs-CZ" sz="2000" b="1" dirty="0" smtClean="0">
                <a:latin typeface="Comic Sans MS" pitchFamily="66" charset="0"/>
              </a:rPr>
              <a:t>Startovné: 50,- Kč za sportovce</a:t>
            </a:r>
          </a:p>
          <a:p>
            <a:pPr marL="571500" indent="-571500"/>
            <a:r>
              <a:rPr lang="cs-CZ" sz="2000" b="1" dirty="0" smtClean="0">
                <a:latin typeface="Comic Sans MS" pitchFamily="66" charset="0"/>
              </a:rPr>
              <a:t>                          100,- Kč za rodinu</a:t>
            </a:r>
          </a:p>
          <a:p>
            <a:pPr marL="571500" indent="-571500"/>
            <a:r>
              <a:rPr lang="cs-CZ" sz="2000" b="1" dirty="0" smtClean="0">
                <a:latin typeface="Comic Sans MS" pitchFamily="66" charset="0"/>
              </a:rPr>
              <a:t>                 Vstupné: dobrovolné</a:t>
            </a:r>
            <a:endParaRPr lang="cs-CZ" sz="1600" b="1" dirty="0">
              <a:latin typeface="Comic Sans MS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1560" y="2276872"/>
            <a:ext cx="6715172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u="sng" dirty="0" smtClean="0">
                <a:latin typeface="Comic Sans MS" pitchFamily="66" charset="0"/>
              </a:rPr>
              <a:t>Program:</a:t>
            </a:r>
            <a:r>
              <a:rPr lang="cs-CZ" sz="1200" b="1" dirty="0" smtClean="0">
                <a:latin typeface="Comic Sans MS" pitchFamily="66" charset="0"/>
              </a:rPr>
              <a:t>	  </a:t>
            </a:r>
          </a:p>
          <a:p>
            <a:r>
              <a:rPr lang="cs-CZ" sz="1200" b="1" dirty="0" smtClean="0">
                <a:latin typeface="Comic Sans MS" pitchFamily="66" charset="0"/>
              </a:rPr>
              <a:t>13:00-13:45 prezentace, návštěva </a:t>
            </a:r>
            <a:r>
              <a:rPr lang="cs-CZ" sz="1200" b="1" dirty="0">
                <a:latin typeface="Comic Sans MS" pitchFamily="66" charset="0"/>
              </a:rPr>
              <a:t>dopingového centra</a:t>
            </a:r>
          </a:p>
          <a:p>
            <a:r>
              <a:rPr lang="cs-CZ" sz="1200" b="1" dirty="0" smtClean="0">
                <a:latin typeface="Comic Sans MS" pitchFamily="66" charset="0"/>
              </a:rPr>
              <a:t>	</a:t>
            </a:r>
            <a:r>
              <a:rPr lang="cs-CZ" sz="1200" b="1" dirty="0">
                <a:latin typeface="Comic Sans MS" pitchFamily="66" charset="0"/>
              </a:rPr>
              <a:t> </a:t>
            </a:r>
            <a:r>
              <a:rPr lang="cs-CZ" sz="1200" b="1" dirty="0" smtClean="0">
                <a:latin typeface="Comic Sans MS" pitchFamily="66" charset="0"/>
              </a:rPr>
              <a:t> rozhýbání si kostí na trenažéru atd.</a:t>
            </a:r>
            <a:endParaRPr lang="cs-CZ" sz="1200" b="1" dirty="0">
              <a:latin typeface="Comic Sans MS" pitchFamily="66" charset="0"/>
            </a:endParaRPr>
          </a:p>
          <a:p>
            <a:r>
              <a:rPr lang="cs-CZ" sz="1200" b="1" dirty="0" smtClean="0">
                <a:latin typeface="Comic Sans MS" pitchFamily="66" charset="0"/>
              </a:rPr>
              <a:t>14:00-14:30 slavnostní zahájení</a:t>
            </a:r>
            <a:endParaRPr lang="cs-CZ" sz="1200" b="1" dirty="0">
              <a:latin typeface="Comic Sans MS" pitchFamily="66" charset="0"/>
            </a:endParaRPr>
          </a:p>
          <a:p>
            <a:r>
              <a:rPr lang="cs-CZ" sz="1200" b="1" dirty="0" smtClean="0">
                <a:latin typeface="Comic Sans MS" pitchFamily="66" charset="0"/>
              </a:rPr>
              <a:t>14:30-17:00 soutěž rodin i jednotlivců v daných kategoriích a disciplínách</a:t>
            </a:r>
            <a:endParaRPr lang="cs-CZ" sz="1200" b="1" dirty="0">
              <a:latin typeface="Comic Sans MS" pitchFamily="66" charset="0"/>
            </a:endParaRPr>
          </a:p>
          <a:p>
            <a:r>
              <a:rPr lang="cs-CZ" sz="1200" b="1" dirty="0" smtClean="0">
                <a:latin typeface="Comic Sans MS" pitchFamily="66" charset="0"/>
              </a:rPr>
              <a:t>17:00-18:00 doplňkové soutěže o pohár starosty obce</a:t>
            </a:r>
            <a:endParaRPr lang="cs-CZ" sz="1200" b="1" dirty="0">
              <a:latin typeface="Comic Sans MS" pitchFamily="66" charset="0"/>
            </a:endParaRPr>
          </a:p>
          <a:p>
            <a:r>
              <a:rPr lang="cs-CZ" sz="1200" b="1" dirty="0" smtClean="0">
                <a:latin typeface="Comic Sans MS" pitchFamily="66" charset="0"/>
              </a:rPr>
              <a:t>18:00-18:30</a:t>
            </a:r>
            <a:r>
              <a:rPr lang="cs-CZ" sz="1400" b="1" dirty="0" smtClean="0">
                <a:latin typeface="Comic Sans MS" pitchFamily="66" charset="0"/>
              </a:rPr>
              <a:t> </a:t>
            </a:r>
            <a:r>
              <a:rPr lang="cs-CZ" sz="1200" b="1" dirty="0" smtClean="0">
                <a:latin typeface="Comic Sans MS" pitchFamily="66" charset="0"/>
              </a:rPr>
              <a:t>medailový ceremoniál – dekorování vítězů na bedně, předání cen</a:t>
            </a:r>
            <a:endParaRPr lang="cs-CZ" sz="1200" b="1" dirty="0"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5760" y="5387291"/>
            <a:ext cx="889248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400" b="1" dirty="0" smtClean="0">
                <a:latin typeface="Bookman Old Style" pitchFamily="18" charset="0"/>
              </a:rPr>
              <a:t>Disciplíny, kategorie:</a:t>
            </a:r>
            <a:endParaRPr lang="cs-CZ" sz="1400" b="1" dirty="0">
              <a:latin typeface="Bookman Old Style" pitchFamily="18" charset="0"/>
            </a:endParaRPr>
          </a:p>
          <a:p>
            <a:pPr algn="ctr"/>
            <a:r>
              <a:rPr lang="cs-CZ" sz="800" smtClean="0"/>
              <a:t>                    Mužská </a:t>
            </a:r>
            <a:r>
              <a:rPr lang="cs-CZ" sz="800" dirty="0" smtClean="0"/>
              <a:t>kategorie                                                 Ženská kategorie	                           Děti 3-6 let a 7 – 9 let	        Děti 10-12 let 		 	</a:t>
            </a:r>
            <a:endParaRPr lang="cs-CZ" sz="800" b="1" dirty="0">
              <a:latin typeface="Bookman Old Style" pitchFamily="18" charset="0"/>
            </a:endParaRPr>
          </a:p>
          <a:p>
            <a:pPr marL="342900" indent="-342900" algn="ctr">
              <a:buAutoNum type="arabicPlain"/>
              <a:tabLst>
                <a:tab pos="2151063" algn="l"/>
                <a:tab pos="3943350" algn="l"/>
                <a:tab pos="5472113" algn="l"/>
                <a:tab pos="7264400" algn="l"/>
              </a:tabLst>
            </a:pPr>
            <a:r>
              <a:rPr lang="cs-CZ" sz="800" b="1" dirty="0" smtClean="0">
                <a:latin typeface="Bookman Old Style" pitchFamily="18" charset="0"/>
              </a:rPr>
              <a:t>sprint </a:t>
            </a:r>
            <a:r>
              <a:rPr lang="cs-CZ" sz="800" b="1" dirty="0">
                <a:latin typeface="Bookman Old Style" pitchFamily="18" charset="0"/>
              </a:rPr>
              <a:t>na 50m </a:t>
            </a:r>
            <a:r>
              <a:rPr lang="cs-CZ" sz="800" b="1" dirty="0" smtClean="0">
                <a:latin typeface="Bookman Old Style" pitchFamily="18" charset="0"/>
              </a:rPr>
              <a:t>se zátěží 50 kg	1    sprint na 50m	1    sprint na 30m	1     sprint na 30m	</a:t>
            </a:r>
          </a:p>
          <a:p>
            <a:pPr marL="342900" indent="-342900" algn="ctr">
              <a:buAutoNum type="arabicPlain" startAt="2"/>
              <a:tabLst>
                <a:tab pos="2151063" algn="l"/>
                <a:tab pos="3943350" algn="l"/>
                <a:tab pos="5472113" algn="l"/>
                <a:tab pos="7264400" algn="l"/>
              </a:tabLst>
            </a:pPr>
            <a:r>
              <a:rPr lang="cs-CZ" sz="800" b="1" dirty="0" smtClean="0">
                <a:latin typeface="Bookman Old Style" pitchFamily="18" charset="0"/>
              </a:rPr>
              <a:t>trojskok snožmo 	2    trojskok snožmo	2    trojskok snožmo	2     trojskok snožmo	</a:t>
            </a:r>
          </a:p>
          <a:p>
            <a:pPr marL="342900" indent="-342900" algn="ctr">
              <a:buAutoNum type="arabicPlain" startAt="2"/>
              <a:tabLst>
                <a:tab pos="2151063" algn="l"/>
                <a:tab pos="3943350" algn="l"/>
                <a:tab pos="5472113" algn="l"/>
                <a:tab pos="7264400" algn="l"/>
              </a:tabLst>
            </a:pPr>
            <a:r>
              <a:rPr lang="cs-CZ" sz="800" b="1" dirty="0" err="1" smtClean="0">
                <a:latin typeface="Bookman Old Style" pitchFamily="18" charset="0"/>
              </a:rPr>
              <a:t>bench</a:t>
            </a:r>
            <a:r>
              <a:rPr lang="cs-CZ" sz="800" b="1" dirty="0" smtClean="0">
                <a:latin typeface="Bookman Old Style" pitchFamily="18" charset="0"/>
              </a:rPr>
              <a:t> </a:t>
            </a:r>
            <a:r>
              <a:rPr lang="cs-CZ" sz="800" b="1" dirty="0" err="1" smtClean="0">
                <a:latin typeface="Bookman Old Style" pitchFamily="18" charset="0"/>
              </a:rPr>
              <a:t>press</a:t>
            </a:r>
            <a:r>
              <a:rPr lang="cs-CZ" sz="800" b="1" dirty="0" smtClean="0">
                <a:latin typeface="Bookman Old Style" pitchFamily="18" charset="0"/>
              </a:rPr>
              <a:t> s 50 Kg – 30 s	3    </a:t>
            </a:r>
            <a:r>
              <a:rPr lang="cs-CZ" sz="800" b="1" dirty="0" err="1" smtClean="0">
                <a:latin typeface="Bookman Old Style" pitchFamily="18" charset="0"/>
              </a:rPr>
              <a:t>bench</a:t>
            </a:r>
            <a:r>
              <a:rPr lang="cs-CZ" sz="800" b="1" dirty="0" smtClean="0">
                <a:latin typeface="Bookman Old Style" pitchFamily="18" charset="0"/>
              </a:rPr>
              <a:t> </a:t>
            </a:r>
            <a:r>
              <a:rPr lang="cs-CZ" sz="800" b="1" dirty="0" err="1" smtClean="0">
                <a:latin typeface="Bookman Old Style" pitchFamily="18" charset="0"/>
              </a:rPr>
              <a:t>press</a:t>
            </a:r>
            <a:r>
              <a:rPr lang="cs-CZ" sz="800" b="1" dirty="0" smtClean="0">
                <a:latin typeface="Bookman Old Style" pitchFamily="18" charset="0"/>
              </a:rPr>
              <a:t> s 20 Kg – 30 s	3    dřepy/ sedy lehy – 30 s	3     sedy/lehy – 30 s	</a:t>
            </a:r>
          </a:p>
          <a:p>
            <a:pPr marL="342900" indent="-342900" algn="ctr">
              <a:buAutoNum type="arabicPlain" startAt="4"/>
              <a:tabLst>
                <a:tab pos="2151063" algn="l"/>
                <a:tab pos="3943350" algn="l"/>
                <a:tab pos="5472113" algn="l"/>
                <a:tab pos="7264400" algn="l"/>
              </a:tabLst>
            </a:pPr>
            <a:r>
              <a:rPr lang="cs-CZ" sz="800" b="1" dirty="0" smtClean="0">
                <a:latin typeface="Bookman Old Style" pitchFamily="18" charset="0"/>
              </a:rPr>
              <a:t>běh pod překážkami	4    běh pod překážkami 	4    běh pod překážkami	4     běh pod překážkami 	</a:t>
            </a:r>
          </a:p>
          <a:p>
            <a:pPr marL="342900" indent="-342900" algn="ctr">
              <a:buAutoNum type="arabicPlain" startAt="5"/>
              <a:tabLst>
                <a:tab pos="2151063" algn="l"/>
                <a:tab pos="3943350" algn="l"/>
                <a:tab pos="5472113" algn="l"/>
                <a:tab pos="7264400" algn="l"/>
              </a:tabLst>
            </a:pPr>
            <a:r>
              <a:rPr lang="cs-CZ" sz="800" b="1" dirty="0" smtClean="0">
                <a:latin typeface="Bookman Old Style" pitchFamily="18" charset="0"/>
              </a:rPr>
              <a:t>sprint do kopce 	5    sprint do kopce	5    sprint do kopce 	5     sprint do kopce	 </a:t>
            </a:r>
          </a:p>
          <a:p>
            <a:pPr marL="342900" indent="-342900" algn="ctr">
              <a:buAutoNum type="arabicPlain" startAt="6"/>
              <a:tabLst>
                <a:tab pos="2151063" algn="l"/>
                <a:tab pos="3943350" algn="l"/>
                <a:tab pos="5472113" algn="l"/>
                <a:tab pos="7264400" algn="l"/>
              </a:tabLst>
            </a:pPr>
            <a:r>
              <a:rPr lang="cs-CZ" sz="800" b="1" dirty="0" smtClean="0">
                <a:latin typeface="Bookman Old Style" pitchFamily="18" charset="0"/>
              </a:rPr>
              <a:t>skok do výšky	6    skok do výšky	6    skoky přes překážky	6     skok do výšky	 </a:t>
            </a:r>
          </a:p>
          <a:p>
            <a:pPr marL="342900" indent="-342900" algn="ctr">
              <a:buAutoNum type="arabicPlain" startAt="6"/>
              <a:tabLst>
                <a:tab pos="2151063" algn="l"/>
                <a:tab pos="3943350" algn="l"/>
                <a:tab pos="5472113" algn="l"/>
                <a:tab pos="7264400" algn="l"/>
              </a:tabLst>
            </a:pPr>
            <a:r>
              <a:rPr lang="cs-CZ" sz="800" b="1" dirty="0" smtClean="0">
                <a:latin typeface="Bookman Old Style" pitchFamily="18" charset="0"/>
              </a:rPr>
              <a:t>hod kládou	7    vrh koulí	7    hod gumákem	7     vrh koulí	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55576" y="4077072"/>
            <a:ext cx="76328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b="1" dirty="0" smtClean="0">
                <a:latin typeface="Comic Sans MS" pitchFamily="66" charset="0"/>
              </a:rPr>
              <a:t>Děti, přiveďte mámu a tátu, ať společně poměříme své síly a pobavíme se s rodinami ze sousedních vesnic! </a:t>
            </a:r>
          </a:p>
          <a:p>
            <a:pPr algn="ctr"/>
            <a:r>
              <a:rPr lang="cs-CZ" sz="1200" b="1" dirty="0" smtClean="0">
                <a:latin typeface="Comic Sans MS" pitchFamily="66" charset="0"/>
              </a:rPr>
              <a:t> Rodinná soutěž okolních vesnic v netradičních disciplínách o putovní pohár Ivaně.</a:t>
            </a:r>
          </a:p>
          <a:p>
            <a:pPr algn="ctr"/>
            <a:r>
              <a:rPr lang="cs-CZ" sz="1200" b="1" dirty="0" smtClean="0">
                <a:latin typeface="Comic Sans MS" pitchFamily="66" charset="0"/>
              </a:rPr>
              <a:t>Na vítěze v daných kategoriích čekají zajímavé ceny.</a:t>
            </a:r>
          </a:p>
        </p:txBody>
      </p:sp>
      <p:sp>
        <p:nvSpPr>
          <p:cNvPr id="13" name="Rectangle 12"/>
          <p:cNvSpPr/>
          <p:nvPr/>
        </p:nvSpPr>
        <p:spPr>
          <a:xfrm rot="1120353">
            <a:off x="6719061" y="1796395"/>
            <a:ext cx="2401914" cy="209288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cs-CZ" sz="2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omic Sans MS" pitchFamily="66" charset="0"/>
              </a:rPr>
              <a:t> ve zdravém těle zdravý duch</a:t>
            </a:r>
            <a:endParaRPr lang="cs-CZ" sz="26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Comic Sans MS" pitchFamily="66" charset="0"/>
            </a:endParaRPr>
          </a:p>
        </p:txBody>
      </p:sp>
      <p:sp>
        <p:nvSpPr>
          <p:cNvPr id="2" name="TextBox 1"/>
          <p:cNvSpPr txBox="1"/>
          <p:nvPr/>
        </p:nvSpPr>
        <p:spPr>
          <a:xfrm rot="813043">
            <a:off x="121808" y="4815918"/>
            <a:ext cx="20882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cap="all" dirty="0">
                <a:ln/>
                <a:solidFill>
                  <a:srgbClr val="00B05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omic Sans MS" pitchFamily="66" charset="0"/>
              </a:rPr>
              <a:t>OB</a:t>
            </a:r>
            <a:r>
              <a:rPr lang="cs-CZ" sz="2000" b="1" cap="all" dirty="0">
                <a:ln/>
                <a:solidFill>
                  <a:srgbClr val="00B05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omic Sans MS" pitchFamily="66" charset="0"/>
              </a:rPr>
              <a:t>ČERSTVENÍ ZAJIŠTĚNO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1227</TotalTime>
  <Words>97</Words>
  <Application>Microsoft Office PowerPoint</Application>
  <PresentationFormat>Předvádění na obrazovce (4:3)</PresentationFormat>
  <Paragraphs>29</Paragraphs>
  <Slides>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2" baseType="lpstr">
      <vt:lpstr>Trek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Martin</dc:creator>
  <cp:lastModifiedBy>Petr</cp:lastModifiedBy>
  <cp:revision>60</cp:revision>
  <cp:lastPrinted>2015-09-08T06:32:58Z</cp:lastPrinted>
  <dcterms:created xsi:type="dcterms:W3CDTF">2012-07-23T15:37:04Z</dcterms:created>
  <dcterms:modified xsi:type="dcterms:W3CDTF">2015-09-08T06:34:21Z</dcterms:modified>
</cp:coreProperties>
</file>