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801600" cy="9601200" type="A3"/>
  <p:notesSz cx="9942513" cy="68151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3388" autoAdjust="0"/>
  </p:normalViewPr>
  <p:slideViewPr>
    <p:cSldViewPr>
      <p:cViewPr>
        <p:scale>
          <a:sx n="60" d="100"/>
          <a:sy n="60" d="100"/>
        </p:scale>
        <p:origin x="-1338" y="96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27" cy="3405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2469" y="0"/>
            <a:ext cx="4307727" cy="3405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9CE54-BA09-41D9-8264-B4223805EE97}" type="datetimeFigureOut">
              <a:rPr lang="cs-CZ" smtClean="0"/>
              <a:t>4.6.2012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73457"/>
            <a:ext cx="4307727" cy="3405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2469" y="6473457"/>
            <a:ext cx="4307727" cy="3405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EF046-FB5D-4CE7-87B3-9DCF0F374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40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4308422" cy="341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792" y="2"/>
            <a:ext cx="4308422" cy="341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0250" y="511175"/>
            <a:ext cx="3406775" cy="2555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252" y="3237327"/>
            <a:ext cx="7954010" cy="3066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72478"/>
            <a:ext cx="4308422" cy="341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792" y="6472478"/>
            <a:ext cx="4308422" cy="341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F4AEB0-2AA4-4A6A-A089-AB19F3E4F74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651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BF1063-CF0E-48B7-B166-AF0AC62803C1}" type="slidenum">
              <a:rPr lang="cs-CZ"/>
              <a:pPr/>
              <a:t>1</a:t>
            </a:fld>
            <a:endParaRPr lang="cs-CZ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438" y="2982913"/>
            <a:ext cx="10880725" cy="2057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875" y="5440363"/>
            <a:ext cx="8959850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7B402-503C-4296-BB93-448A2551A51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35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17D8C-E443-42CB-B05C-C4557DCAA2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064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83DBF-D794-481E-BC85-5A56ABA9C12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8C0AE-E7B1-40A1-B354-4FB1C8BD05C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995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2A61C-0042-417B-B8D5-5DC0CB53434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15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BC51C-A977-4C6E-83C4-1F5B8FFEC9C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44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183E2-C119-4C84-B9AD-166F4450243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1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FCEF2-5028-4536-A2B1-78DAF00A006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16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782A3-41EA-4C0A-AC90-E88758C8E8F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62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4ADEB-B656-4308-A1DA-FDCA6CA3F97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864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F6C9B-14AE-4A4E-9227-C36E82D96D8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3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9763" y="8743950"/>
            <a:ext cx="29876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defTabSz="1279525">
              <a:defRPr sz="20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3950"/>
            <a:ext cx="40544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 defTabSz="1279525">
              <a:defRPr sz="20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3950"/>
            <a:ext cx="29876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 defTabSz="1279525">
              <a:defRPr sz="2000"/>
            </a:lvl1pPr>
          </a:lstStyle>
          <a:p>
            <a:fld id="{6D3355B4-AF00-4AB0-8011-09E73E1C110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2pPr>
      <a:lvl3pPr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3pPr>
      <a:lvl4pPr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4pPr>
      <a:lvl5pPr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600200" indent="-320675" algn="l" defTabSz="1279525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ywan2010.cz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w10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29700" cy="713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kr-olomoucky.cz/NR/rdonlyres/6A283B67-33C9-4E44-9B29-9CDEEF4FF315/0/Logo_Olomouckého_kraje__světlé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4" y="227197"/>
            <a:ext cx="2295470" cy="900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i20"/>
          <p:cNvPicPr>
            <a:picLocks noChangeAspect="1" noChangeArrowheads="1"/>
          </p:cNvPicPr>
          <p:nvPr/>
        </p:nvPicPr>
        <p:blipFill>
          <a:blip r:embed="rId5">
            <a:lum bright="30000" contrast="-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-1"/>
            <a:ext cx="4210050" cy="559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16"/>
          <p:cNvPicPr>
            <a:picLocks noChangeAspect="1" noChangeArrowheads="1"/>
          </p:cNvPicPr>
          <p:nvPr/>
        </p:nvPicPr>
        <p:blipFill>
          <a:blip r:embed="rId6">
            <a:lum bright="6000" contras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8588" y="5232400"/>
            <a:ext cx="2300287" cy="422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736" y="6600800"/>
            <a:ext cx="2208212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55663" y="227196"/>
            <a:ext cx="11450868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1279525">
              <a:defRPr>
                <a:solidFill>
                  <a:schemeClr val="tx1"/>
                </a:solidFill>
                <a:latin typeface="Arial" charset="0"/>
              </a:defRPr>
            </a:lvl1pPr>
            <a:lvl2pPr defTabSz="1279525">
              <a:defRPr>
                <a:solidFill>
                  <a:schemeClr val="tx1"/>
                </a:solidFill>
                <a:latin typeface="Arial" charset="0"/>
              </a:defRPr>
            </a:lvl2pPr>
            <a:lvl3pPr defTabSz="1279525">
              <a:defRPr>
                <a:solidFill>
                  <a:schemeClr val="tx1"/>
                </a:solidFill>
                <a:latin typeface="Arial" charset="0"/>
              </a:defRPr>
            </a:lvl3pPr>
            <a:lvl4pPr defTabSz="1279525">
              <a:defRPr>
                <a:solidFill>
                  <a:schemeClr val="tx1"/>
                </a:solidFill>
                <a:latin typeface="Arial" charset="0"/>
              </a:defRPr>
            </a:lvl4pPr>
            <a:lvl5pPr defTabSz="1279525">
              <a:defRPr>
                <a:solidFill>
                  <a:schemeClr val="tx1"/>
                </a:solidFill>
                <a:latin typeface="Arial" charset="0"/>
              </a:defRPr>
            </a:lvl5pPr>
            <a:lvl6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Calibri" pitchFamily="34" charset="0"/>
              </a:rPr>
              <a:t>Občanské sdružení </a:t>
            </a:r>
            <a:r>
              <a:rPr lang="cs-CZ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Lucida Calligraphy" pitchFamily="66" charset="0"/>
              </a:rPr>
              <a:t>Eywan </a:t>
            </a:r>
            <a:r>
              <a:rPr lang="cs-CZ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Lucida Calligraphy" pitchFamily="66" charset="0"/>
              </a:rPr>
              <a:t>2010</a:t>
            </a:r>
            <a:r>
              <a:rPr lang="cs-CZ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cs-CZ" sz="2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cs-CZ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Calibri" pitchFamily="34" charset="0"/>
              </a:rPr>
              <a:t>ve </a:t>
            </a:r>
            <a:r>
              <a:rPr lang="cs-CZ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Calibri" pitchFamily="34" charset="0"/>
              </a:rPr>
              <a:t>spolupráci se skautským oddílem Dakota – Severka </a:t>
            </a:r>
            <a:r>
              <a:rPr lang="cs-CZ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Calibri" pitchFamily="34" charset="0"/>
              </a:rPr>
              <a:t>a s finanční podporou Olomouckého kraje pořádají</a:t>
            </a:r>
          </a:p>
          <a:p>
            <a:pPr algn="ctr"/>
            <a:endParaRPr lang="cs-CZ" sz="800" b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Calibri" pitchFamily="34" charset="0"/>
            </a:endParaRPr>
          </a:p>
          <a:p>
            <a:pPr algn="ctr"/>
            <a:r>
              <a:rPr lang="cs-CZ" sz="5400" b="1" u="sng" dirty="0" smtClean="0">
                <a:solidFill>
                  <a:srgbClr val="660033"/>
                </a:solidFill>
                <a:latin typeface="Algerian" pitchFamily="82" charset="0"/>
              </a:rPr>
              <a:t>I </a:t>
            </a:r>
            <a:r>
              <a:rPr lang="cs-CZ" sz="5400" b="1" u="sng" dirty="0">
                <a:solidFill>
                  <a:srgbClr val="660033"/>
                </a:solidFill>
                <a:latin typeface="Algerian" pitchFamily="82" charset="0"/>
              </a:rPr>
              <a:t>N D I Á N S K </a:t>
            </a:r>
            <a:r>
              <a:rPr lang="cs-CZ" sz="5400" b="1" u="sng" dirty="0" smtClean="0">
                <a:solidFill>
                  <a:srgbClr val="660033"/>
                </a:solidFill>
                <a:latin typeface="Algerian" pitchFamily="82" charset="0"/>
              </a:rPr>
              <a:t>É   O </a:t>
            </a:r>
            <a:r>
              <a:rPr lang="cs-CZ" sz="5400" b="1" u="sng" dirty="0">
                <a:solidFill>
                  <a:srgbClr val="660033"/>
                </a:solidFill>
                <a:latin typeface="Algerian" pitchFamily="82" charset="0"/>
              </a:rPr>
              <a:t>D P O L E D N E</a:t>
            </a:r>
          </a:p>
          <a:p>
            <a:pPr algn="ctr"/>
            <a:endParaRPr lang="cs-CZ" sz="1000" b="1" u="sng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Calibri" pitchFamily="34" charset="0"/>
            </a:endParaRPr>
          </a:p>
          <a:p>
            <a:pPr algn="ctr"/>
            <a:r>
              <a:rPr lang="cs-CZ" sz="20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Calibri" pitchFamily="34" charset="0"/>
              </a:rPr>
              <a:t>v SOBOTU </a:t>
            </a:r>
            <a:r>
              <a:rPr lang="cs-CZ" sz="20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Calibri" pitchFamily="34" charset="0"/>
              </a:rPr>
              <a:t>23. června 2012 </a:t>
            </a:r>
            <a:r>
              <a:rPr lang="cs-CZ" sz="20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Calibri" pitchFamily="34" charset="0"/>
              </a:rPr>
              <a:t>na MÍSTNÍ PRÉRII v IVANI (fotbalové hřiště</a:t>
            </a:r>
            <a:r>
              <a:rPr lang="cs-CZ" sz="20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Calibri" pitchFamily="34" charset="0"/>
              </a:rPr>
              <a:t>).</a:t>
            </a:r>
            <a:endParaRPr lang="cs-CZ" sz="2000" b="1" u="sng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Calibri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68019" y="2405280"/>
            <a:ext cx="7644245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1279525">
              <a:defRPr>
                <a:solidFill>
                  <a:schemeClr val="tx1"/>
                </a:solidFill>
                <a:latin typeface="Arial" charset="0"/>
              </a:defRPr>
            </a:lvl1pPr>
            <a:lvl2pPr defTabSz="1279525">
              <a:defRPr>
                <a:solidFill>
                  <a:schemeClr val="tx1"/>
                </a:solidFill>
                <a:latin typeface="Arial" charset="0"/>
              </a:defRPr>
            </a:lvl2pPr>
            <a:lvl3pPr defTabSz="1279525">
              <a:defRPr>
                <a:solidFill>
                  <a:schemeClr val="tx1"/>
                </a:solidFill>
                <a:latin typeface="Arial" charset="0"/>
              </a:defRPr>
            </a:lvl3pPr>
            <a:lvl4pPr defTabSz="1279525">
              <a:defRPr>
                <a:solidFill>
                  <a:schemeClr val="tx1"/>
                </a:solidFill>
                <a:latin typeface="Arial" charset="0"/>
              </a:defRPr>
            </a:lvl4pPr>
            <a:lvl5pPr defTabSz="1279525">
              <a:defRPr>
                <a:solidFill>
                  <a:schemeClr val="tx1"/>
                </a:solidFill>
                <a:latin typeface="Arial" charset="0"/>
              </a:defRPr>
            </a:lvl5pPr>
            <a:lvl6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Od 13 hodin: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Indiánská stezka zdatnosti – bojovka s mapou a měšcem za Zlatým </a:t>
            </a:r>
            <a:r>
              <a:rPr lang="en-US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p</a:t>
            </a: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okladem a spoustou zlatých kamínků, za které si děti v</a:t>
            </a:r>
            <a:r>
              <a:rPr lang="en-US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Jarmarku koupí, co budou chtít. Stačí plnit úkoly jako střílení z luku, hod tomahawkem, jízda na koni, opičí dráha a další. Každý si něco odnese!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Malování na tělo, malování měšců, výroba čelenek</a:t>
            </a:r>
          </a:p>
          <a:p>
            <a:endParaRPr lang="cs-CZ" sz="16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Od 14 hodin: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Jízda na koňském povozu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Bubnování </a:t>
            </a:r>
            <a:r>
              <a:rPr lang="cs-CZ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na indiánské bubínky a další etnické nástroje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Ukázka voltiže na koni </a:t>
            </a: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i </a:t>
            </a: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na poníkovi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Pistolnice Romanita – vystoupení s kolty a lasy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Elektrický </a:t>
            </a: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býk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Ukázky westernového ježdění na koni</a:t>
            </a:r>
            <a:endParaRPr lang="cs-CZ" sz="16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Slavnostní zapálení </a:t>
            </a:r>
            <a:r>
              <a:rPr lang="cs-CZ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indiánského </a:t>
            </a: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ohně a tanec Sivých </a:t>
            </a:r>
            <a:r>
              <a:rPr lang="cs-CZ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holubic</a:t>
            </a:r>
            <a:endParaRPr lang="cs-CZ" sz="16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Indiánská vesnice s totemem a možností přespání v týpí s hořícím ohněm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1600" b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Od </a:t>
            </a:r>
            <a:r>
              <a:rPr lang="cs-CZ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19 </a:t>
            </a: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hodin: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Večerní program – country kapela Záskok z Dubu n/M</a:t>
            </a:r>
            <a:endParaRPr lang="cs-CZ" sz="1600" b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287442" y="7323653"/>
            <a:ext cx="8154166" cy="227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1279525">
              <a:defRPr>
                <a:solidFill>
                  <a:schemeClr val="tx1"/>
                </a:solidFill>
                <a:latin typeface="Arial" charset="0"/>
              </a:defRPr>
            </a:lvl1pPr>
            <a:lvl2pPr defTabSz="1279525">
              <a:defRPr>
                <a:solidFill>
                  <a:schemeClr val="tx1"/>
                </a:solidFill>
                <a:latin typeface="Arial" charset="0"/>
              </a:defRPr>
            </a:lvl2pPr>
            <a:lvl3pPr defTabSz="1279525">
              <a:defRPr>
                <a:solidFill>
                  <a:schemeClr val="tx1"/>
                </a:solidFill>
                <a:latin typeface="Arial" charset="0"/>
              </a:defRPr>
            </a:lvl3pPr>
            <a:lvl4pPr defTabSz="1279525">
              <a:defRPr>
                <a:solidFill>
                  <a:schemeClr val="tx1"/>
                </a:solidFill>
                <a:latin typeface="Arial" charset="0"/>
              </a:defRPr>
            </a:lvl4pPr>
            <a:lvl5pPr defTabSz="1279525">
              <a:defRPr>
                <a:solidFill>
                  <a:schemeClr val="tx1"/>
                </a:solidFill>
                <a:latin typeface="Arial" charset="0"/>
              </a:defRPr>
            </a:lvl5pPr>
            <a:lvl6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1800" b="1" dirty="0" smtClean="0">
                <a:latin typeface="Comic Sans MS" pitchFamily="66" charset="0"/>
              </a:rPr>
              <a:t>Občerstvení zajištěno</a:t>
            </a:r>
            <a:r>
              <a:rPr lang="en-US" sz="1800" b="1" dirty="0" smtClean="0">
                <a:latin typeface="Comic Sans MS" pitchFamily="66" charset="0"/>
              </a:rPr>
              <a:t>:</a:t>
            </a:r>
            <a:r>
              <a:rPr lang="cs-CZ" sz="1800" b="1" dirty="0" smtClean="0">
                <a:latin typeface="Comic Sans MS" pitchFamily="66" charset="0"/>
              </a:rPr>
              <a:t> </a:t>
            </a:r>
            <a:r>
              <a:rPr lang="cs-CZ" sz="1800" b="1" dirty="0">
                <a:latin typeface="Comic Sans MS" pitchFamily="66" charset="0"/>
              </a:rPr>
              <a:t>sele na </a:t>
            </a:r>
            <a:r>
              <a:rPr lang="cs-CZ" sz="1800" b="1" dirty="0" smtClean="0">
                <a:latin typeface="Comic Sans MS" pitchFamily="66" charset="0"/>
              </a:rPr>
              <a:t>rožni, </a:t>
            </a:r>
            <a:r>
              <a:rPr lang="cs-CZ" sz="1800" b="1" dirty="0">
                <a:latin typeface="Comic Sans MS" pitchFamily="66" charset="0"/>
              </a:rPr>
              <a:t>uzené cigáro, pivo, limo, </a:t>
            </a:r>
            <a:r>
              <a:rPr lang="cs-CZ" sz="1800" b="1" dirty="0" smtClean="0">
                <a:latin typeface="Comic Sans MS" pitchFamily="66" charset="0"/>
              </a:rPr>
              <a:t>cukro</a:t>
            </a:r>
          </a:p>
          <a:p>
            <a:pPr algn="ctr"/>
            <a:endParaRPr lang="cs-CZ" sz="1800" b="1" dirty="0">
              <a:latin typeface="Comic Sans MS" pitchFamily="66" charset="0"/>
            </a:endParaRPr>
          </a:p>
          <a:p>
            <a:pPr algn="ctr"/>
            <a:r>
              <a:rPr lang="cs-CZ" sz="1800" b="1" dirty="0">
                <a:latin typeface="Comic Sans MS" pitchFamily="66" charset="0"/>
              </a:rPr>
              <a:t>RADA </a:t>
            </a:r>
            <a:r>
              <a:rPr lang="cs-CZ" sz="1800" b="1" dirty="0" smtClean="0">
                <a:latin typeface="Comic Sans MS" pitchFamily="66" charset="0"/>
              </a:rPr>
              <a:t>STARŠÍCH srdečně zve </a:t>
            </a:r>
            <a:r>
              <a:rPr lang="cs-CZ" sz="1800" b="1" dirty="0" smtClean="0">
                <a:latin typeface="Comic Sans MS" pitchFamily="66" charset="0"/>
                <a:cs typeface="Calibri" pitchFamily="34" charset="0"/>
              </a:rPr>
              <a:t>všechny </a:t>
            </a:r>
            <a:r>
              <a:rPr lang="cs-CZ" sz="1800" b="1" u="sng" dirty="0" smtClean="0">
                <a:latin typeface="Comic Sans MS" pitchFamily="66" charset="0"/>
                <a:cs typeface="Calibri" pitchFamily="34" charset="0"/>
              </a:rPr>
              <a:t>malé</a:t>
            </a:r>
            <a:r>
              <a:rPr lang="cs-CZ" sz="1800" b="1" dirty="0">
                <a:latin typeface="Comic Sans MS" pitchFamily="66" charset="0"/>
                <a:cs typeface="Calibri" pitchFamily="34" charset="0"/>
              </a:rPr>
              <a:t> </a:t>
            </a:r>
            <a:r>
              <a:rPr lang="cs-CZ" sz="1800" b="1" dirty="0" smtClean="0">
                <a:latin typeface="Comic Sans MS" pitchFamily="66" charset="0"/>
                <a:cs typeface="Calibri" pitchFamily="34" charset="0"/>
              </a:rPr>
              <a:t>i </a:t>
            </a:r>
            <a:r>
              <a:rPr lang="cs-CZ" sz="1800" b="1" u="sng" dirty="0">
                <a:latin typeface="Comic Sans MS" pitchFamily="66" charset="0"/>
                <a:cs typeface="Calibri" pitchFamily="34" charset="0"/>
              </a:rPr>
              <a:t>velké</a:t>
            </a:r>
            <a:r>
              <a:rPr lang="cs-CZ" sz="1800" b="1" dirty="0">
                <a:latin typeface="Comic Sans MS" pitchFamily="66" charset="0"/>
                <a:cs typeface="Calibri" pitchFamily="34" charset="0"/>
              </a:rPr>
              <a:t> </a:t>
            </a:r>
            <a:r>
              <a:rPr lang="cs-CZ" sz="1800" b="1" dirty="0" smtClean="0">
                <a:latin typeface="Comic Sans MS" pitchFamily="66" charset="0"/>
                <a:cs typeface="Calibri" pitchFamily="34" charset="0"/>
              </a:rPr>
              <a:t>indiány </a:t>
            </a:r>
            <a:r>
              <a:rPr lang="cs-CZ" sz="1800" b="1" dirty="0" smtClean="0">
                <a:latin typeface="Comic Sans MS" pitchFamily="66" charset="0"/>
              </a:rPr>
              <a:t>a </a:t>
            </a:r>
            <a:r>
              <a:rPr lang="cs-CZ" sz="1800" b="1" dirty="0">
                <a:latin typeface="Comic Sans MS" pitchFamily="66" charset="0"/>
                <a:cs typeface="Calibri" pitchFamily="34" charset="0"/>
              </a:rPr>
              <a:t>žádá </a:t>
            </a:r>
            <a:r>
              <a:rPr lang="cs-CZ" sz="1800" b="1" dirty="0" smtClean="0">
                <a:latin typeface="Comic Sans MS" pitchFamily="66" charset="0"/>
                <a:cs typeface="Calibri" pitchFamily="34" charset="0"/>
              </a:rPr>
              <a:t>je, aby </a:t>
            </a:r>
            <a:r>
              <a:rPr lang="cs-CZ" sz="1800" b="1" dirty="0">
                <a:latin typeface="Comic Sans MS" pitchFamily="66" charset="0"/>
                <a:cs typeface="Calibri" pitchFamily="34" charset="0"/>
              </a:rPr>
              <a:t>si </a:t>
            </a:r>
            <a:r>
              <a:rPr lang="cs-CZ" sz="1800" b="1" dirty="0" smtClean="0">
                <a:latin typeface="Comic Sans MS" pitchFamily="66" charset="0"/>
                <a:cs typeface="Calibri" pitchFamily="34" charset="0"/>
              </a:rPr>
              <a:t>oblékli své </a:t>
            </a:r>
            <a:r>
              <a:rPr lang="cs-CZ" sz="1800" b="1" u="sng" dirty="0">
                <a:latin typeface="Comic Sans MS" pitchFamily="66" charset="0"/>
                <a:cs typeface="Calibri" pitchFamily="34" charset="0"/>
              </a:rPr>
              <a:t>slavnostní indiánské </a:t>
            </a:r>
            <a:r>
              <a:rPr lang="cs-CZ" sz="1800" b="1" u="sng" dirty="0" smtClean="0">
                <a:latin typeface="Comic Sans MS" pitchFamily="66" charset="0"/>
                <a:cs typeface="Calibri" pitchFamily="34" charset="0"/>
              </a:rPr>
              <a:t>oděvy</a:t>
            </a:r>
            <a:r>
              <a:rPr lang="cs-CZ" sz="1800" b="1" u="sng" dirty="0" smtClean="0">
                <a:latin typeface="Comic Sans MS" pitchFamily="66" charset="0"/>
                <a:cs typeface="Calibri" pitchFamily="34" charset="0"/>
              </a:rPr>
              <a:t>!</a:t>
            </a:r>
            <a:r>
              <a:rPr lang="cs-CZ" sz="1800" b="1" dirty="0">
                <a:latin typeface="Comic Sans MS" pitchFamily="66" charset="0"/>
              </a:rPr>
              <a:t> HOWGH!</a:t>
            </a:r>
          </a:p>
          <a:p>
            <a:pPr algn="ctr"/>
            <a:r>
              <a:rPr lang="cs-CZ" sz="1800" dirty="0" smtClean="0">
                <a:latin typeface="Comic Sans MS" pitchFamily="66" charset="0"/>
              </a:rPr>
              <a:t>--------------------------------------------------------------------</a:t>
            </a:r>
            <a:endParaRPr lang="en-US" sz="1800" dirty="0" smtClean="0">
              <a:latin typeface="Comic Sans MS" pitchFamily="66" charset="0"/>
            </a:endParaRPr>
          </a:p>
          <a:p>
            <a:pPr algn="ctr"/>
            <a:r>
              <a:rPr lang="cs-CZ" sz="1600" dirty="0" smtClean="0">
                <a:latin typeface="Comic Sans MS" pitchFamily="66" charset="0"/>
              </a:rPr>
              <a:t>Více </a:t>
            </a:r>
            <a:r>
              <a:rPr lang="cs-CZ" sz="1600" dirty="0">
                <a:latin typeface="Comic Sans MS" pitchFamily="66" charset="0"/>
              </a:rPr>
              <a:t>na </a:t>
            </a:r>
            <a:r>
              <a:rPr lang="cs-CZ" sz="1600" dirty="0">
                <a:latin typeface="Comic Sans MS" pitchFamily="66" charset="0"/>
                <a:hlinkClick r:id="rId8"/>
              </a:rPr>
              <a:t>www.eywan2010.cz</a:t>
            </a:r>
            <a:r>
              <a:rPr lang="cs-CZ" sz="1600" dirty="0" smtClean="0">
                <a:latin typeface="Comic Sans MS" pitchFamily="66" charset="0"/>
              </a:rPr>
              <a:t>.</a:t>
            </a:r>
          </a:p>
          <a:p>
            <a:pPr algn="ctr"/>
            <a:r>
              <a:rPr lang="cs-CZ" sz="1600" b="1" dirty="0" smtClean="0">
                <a:latin typeface="Comic Sans MS" pitchFamily="66" charset="0"/>
              </a:rPr>
              <a:t>Sponzoři: Hasaha – fotovoltaická elektrárna Ivaň,</a:t>
            </a:r>
          </a:p>
          <a:p>
            <a:pPr algn="ctr"/>
            <a:r>
              <a:rPr lang="cs-CZ" sz="2000" b="1" dirty="0" smtClean="0">
                <a:solidFill>
                  <a:srgbClr val="FF0000"/>
                </a:solidFill>
                <a:latin typeface="OCR A Extended" pitchFamily="50" charset="0"/>
              </a:rPr>
              <a:t>3</a:t>
            </a:r>
            <a:r>
              <a:rPr lang="cs-CZ" sz="2000" b="1" dirty="0" smtClean="0">
                <a:latin typeface="OCR A Extended" pitchFamily="50" charset="0"/>
              </a:rPr>
              <a:t>kont </a:t>
            </a:r>
            <a:r>
              <a:rPr lang="cs-CZ" sz="1600" b="1" dirty="0" smtClean="0">
                <a:latin typeface="Comic Sans MS" pitchFamily="66" charset="0"/>
              </a:rPr>
              <a:t>s.r.o. – finance, účetnictví - www.3kont.cz </a:t>
            </a:r>
            <a:endParaRPr lang="cs-CZ" sz="1800" b="1" dirty="0">
              <a:latin typeface="Comic Sans MS" pitchFamily="66" charset="0"/>
            </a:endParaRPr>
          </a:p>
        </p:txBody>
      </p:sp>
      <p:pic>
        <p:nvPicPr>
          <p:cNvPr id="2066" name="Picture 18" descr="w2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9" y="5065713"/>
            <a:ext cx="1866900" cy="439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19027880">
            <a:off x="-35852" y="2754444"/>
            <a:ext cx="23551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 smtClean="0">
                <a:latin typeface="Comic Sans MS" pitchFamily="66" charset="0"/>
              </a:rPr>
              <a:t>VSTUPNÉ</a:t>
            </a:r>
            <a:r>
              <a:rPr lang="cs-CZ" sz="2400" dirty="0" smtClean="0">
                <a:latin typeface="Comic Sans MS" pitchFamily="66" charset="0"/>
              </a:rPr>
              <a:t> </a:t>
            </a:r>
          </a:p>
          <a:p>
            <a:r>
              <a:rPr lang="cs-CZ" sz="2400" b="1" dirty="0" smtClean="0">
                <a:latin typeface="Comic Sans MS" pitchFamily="66" charset="0"/>
              </a:rPr>
              <a:t>DOBROVOLNÉ</a:t>
            </a:r>
            <a:endParaRPr lang="en-US" sz="2400" b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8951470">
            <a:off x="499862" y="3860866"/>
            <a:ext cx="17491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 smtClean="0">
                <a:latin typeface="Comic Sans MS" pitchFamily="66" charset="0"/>
              </a:rPr>
              <a:t>ATRAKCE </a:t>
            </a:r>
          </a:p>
          <a:p>
            <a:pPr algn="ctr"/>
            <a:r>
              <a:rPr lang="cs-CZ" sz="2400" b="1" dirty="0" smtClean="0">
                <a:latin typeface="Comic Sans MS" pitchFamily="66" charset="0"/>
              </a:rPr>
              <a:t>ZDARMA</a:t>
            </a:r>
            <a:endParaRPr lang="en-US" sz="24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81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2671</TotalTime>
  <Words>230</Words>
  <Application>Microsoft Office PowerPoint</Application>
  <PresentationFormat>A3 Paper (297x420 mm)</PresentationFormat>
  <Paragraphs>33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Výchozí návrh</vt:lpstr>
      <vt:lpstr>PowerPoint Presentation</vt:lpstr>
    </vt:vector>
  </TitlesOfParts>
  <Company>PSP Engineering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ris</dc:creator>
  <cp:lastModifiedBy>IBM NB</cp:lastModifiedBy>
  <cp:revision>51</cp:revision>
  <cp:lastPrinted>2011-05-04T06:17:32Z</cp:lastPrinted>
  <dcterms:created xsi:type="dcterms:W3CDTF">2010-05-25T06:28:33Z</dcterms:created>
  <dcterms:modified xsi:type="dcterms:W3CDTF">2012-06-04T09:05:42Z</dcterms:modified>
</cp:coreProperties>
</file>